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0"/>
  </p:notesMasterIdLst>
  <p:handoutMasterIdLst>
    <p:handoutMasterId r:id="rId11"/>
  </p:handoutMasterIdLst>
  <p:sldIdLst>
    <p:sldId id="257" r:id="rId6"/>
    <p:sldId id="297" r:id="rId7"/>
    <p:sldId id="303" r:id="rId8"/>
    <p:sldId id="275" r:id="rId9"/>
  </p:sldIdLst>
  <p:sldSz cx="12192000" cy="6858000"/>
  <p:notesSz cx="9982200" cy="67945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 autoAdjust="0"/>
    <p:restoredTop sz="94277" autoAdjust="0"/>
  </p:normalViewPr>
  <p:slideViewPr>
    <p:cSldViewPr snapToGrid="0">
      <p:cViewPr varScale="1">
        <p:scale>
          <a:sx n="116" d="100"/>
          <a:sy n="116" d="100"/>
        </p:scale>
        <p:origin x="120" y="234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21" Type="http://schemas.openxmlformats.org/officeDocument/2006/relationships/font" Target="fonts/font10.fntdata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Dados enviados para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Peço a atenção especial aos mapeamentos entre o conjunto de resultados qualitativos de exames para o IPS.  Os mapeamentos precisam ser revistos e, em vários, não foi possível achar o mapeamento.  Se possível, seria bom fazermos uma reunião específica para tratar o tema com a equipe de Laboratórios. 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IG IPS Brasil: CGIIS necessita dar a devolutiva sobre identificar e talvez consultar equipe do CADSUS para avaliar se estão alinhados.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O que fazer se os prazos não </a:t>
            </a:r>
            <a:r>
              <a:rPr lang="pt-BR" sz="120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andarem juntos.</a:t>
            </a: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  <a:latin typeface="Montserra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56" y="6284133"/>
            <a:ext cx="1856543" cy="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22 de setembro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Prova de conceito;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Mapeamentos-Laboratório;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RAC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Roboto"/>
              </a:rPr>
              <a:t>aprovada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IG IPS Brasil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 e CGIIS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Props1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9605</TotalTime>
  <Words>165</Words>
  <Application>Microsoft Office PowerPoint</Application>
  <PresentationFormat>Widescreen</PresentationFormat>
  <Paragraphs>29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Roboto</vt:lpstr>
      <vt:lpstr>Courier New</vt:lpstr>
      <vt:lpstr>Montserrat ExtraBold</vt:lpstr>
      <vt:lpstr>Segoe UI</vt:lpstr>
      <vt:lpstr>Montserrat Black</vt:lpstr>
      <vt:lpstr>Montserrat</vt:lpstr>
      <vt:lpstr>Calibri</vt:lpstr>
      <vt:lpstr>Arial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107</cp:revision>
  <cp:lastPrinted>2021-05-27T13:54:16Z</cp:lastPrinted>
  <dcterms:created xsi:type="dcterms:W3CDTF">2021-05-25T14:48:35Z</dcterms:created>
  <dcterms:modified xsi:type="dcterms:W3CDTF">2023-09-22T11:10:00Z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